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13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1" r:id="rId48"/>
    <p:sldId id="272" r:id="rId49"/>
    <p:sldId id="273" r:id="rId50"/>
    <p:sldId id="276" r:id="rId51"/>
    <p:sldId id="274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39" y="986557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68" y="1005047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5047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03485" y="623975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6532130" y="3603409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9591366" y="3555737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7E52615-3D5F-1182-A2D5-680C4810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404621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05FFA79-1334-587D-159D-4F6F9D4F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44" y="404621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398" y="4310814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56397" y="3972741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B3289AB-C688-AE45-59EB-BECE402F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74" y="431081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89981A-3093-B1B8-DB36-4D52D3A240A9}"/>
              </a:ext>
            </a:extLst>
          </p:cNvPr>
          <p:cNvSpPr txBox="1"/>
          <p:nvPr/>
        </p:nvSpPr>
        <p:spPr>
          <a:xfrm>
            <a:off x="2048503" y="3941481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90091" y="3920776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" y="431081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3822279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6096000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817</Words>
  <Application>Microsoft Office PowerPoint</Application>
  <PresentationFormat>Widescreen</PresentationFormat>
  <Paragraphs>197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90</cp:revision>
  <dcterms:created xsi:type="dcterms:W3CDTF">2022-05-19T15:06:45Z</dcterms:created>
  <dcterms:modified xsi:type="dcterms:W3CDTF">2022-11-04T00:05:05Z</dcterms:modified>
</cp:coreProperties>
</file>